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CA0-3505-4C59-A39C-B0C6D51AF8F5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4527-6BF2-42CA-A588-73BAA962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CA0-3505-4C59-A39C-B0C6D51AF8F5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4527-6BF2-42CA-A588-73BAA962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CA0-3505-4C59-A39C-B0C6D51AF8F5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4527-6BF2-42CA-A588-73BAA962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CA0-3505-4C59-A39C-B0C6D51AF8F5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4527-6BF2-42CA-A588-73BAA962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CA0-3505-4C59-A39C-B0C6D51AF8F5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4527-6BF2-42CA-A588-73BAA962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CA0-3505-4C59-A39C-B0C6D51AF8F5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4527-6BF2-42CA-A588-73BAA962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CA0-3505-4C59-A39C-B0C6D51AF8F5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4527-6BF2-42CA-A588-73BAA962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CA0-3505-4C59-A39C-B0C6D51AF8F5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4527-6BF2-42CA-A588-73BAA962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CA0-3505-4C59-A39C-B0C6D51AF8F5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4527-6BF2-42CA-A588-73BAA962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CA0-3505-4C59-A39C-B0C6D51AF8F5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4527-6BF2-42CA-A588-73BAA962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CA0-3505-4C59-A39C-B0C6D51AF8F5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4527-6BF2-42CA-A588-73BAA962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21D7CA0-3505-4C59-A39C-B0C6D51AF8F5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184527-6BF2-42CA-A588-73BAA962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86799" cy="4038600"/>
          </a:xfrm>
        </p:spPr>
        <p:txBody>
          <a:bodyPr/>
          <a:lstStyle/>
          <a:p>
            <a:pPr lvl="0" algn="l"/>
            <a:r>
              <a:rPr lang="en-US" sz="7200" dirty="0"/>
              <a:t>Something that hinders progress.</a:t>
            </a:r>
            <a:br>
              <a:rPr lang="en-US" sz="7200" dirty="0"/>
            </a:b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sz="8800" dirty="0"/>
              <a:t>Obstacle</a:t>
            </a:r>
            <a:r>
              <a:rPr lang="en-US" sz="8800" dirty="0" smtClean="0"/>
              <a:t>: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xmlns="" val="41767268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362200"/>
            <a:ext cx="8915399" cy="4191000"/>
          </a:xfrm>
        </p:spPr>
        <p:txBody>
          <a:bodyPr/>
          <a:lstStyle/>
          <a:p>
            <a:pPr algn="l"/>
            <a:r>
              <a:rPr lang="en-US" sz="7200" dirty="0"/>
              <a:t>a tract of land set apart for </a:t>
            </a:r>
            <a:r>
              <a:rPr lang="en-US" sz="7200" dirty="0" smtClean="0"/>
              <a:t>use </a:t>
            </a:r>
            <a:r>
              <a:rPr lang="en-US" sz="7200" dirty="0" smtClean="0"/>
              <a:t>by</a:t>
            </a:r>
            <a:r>
              <a:rPr lang="en-US" sz="7200" dirty="0" smtClean="0"/>
              <a:t> </a:t>
            </a:r>
            <a:r>
              <a:rPr lang="en-US" sz="7200" dirty="0"/>
              <a:t>an Indian tribe.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731520"/>
            <a:ext cx="8839200" cy="1630680"/>
          </a:xfrm>
        </p:spPr>
        <p:txBody>
          <a:bodyPr/>
          <a:lstStyle/>
          <a:p>
            <a:pPr lvl="8"/>
            <a:r>
              <a:rPr lang="en-US" sz="7200" dirty="0"/>
              <a:t>Reservation</a:t>
            </a:r>
            <a:r>
              <a:rPr lang="en-US" sz="7200" dirty="0" smtClean="0"/>
              <a:t>:</a:t>
            </a:r>
            <a:endParaRPr lang="en-US" sz="7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191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0"/>
            <a:ext cx="8610599" cy="3229168"/>
          </a:xfrm>
        </p:spPr>
        <p:txBody>
          <a:bodyPr/>
          <a:lstStyle/>
          <a:p>
            <a:pPr algn="l"/>
            <a:r>
              <a:rPr lang="en-US" sz="7200" dirty="0"/>
              <a:t>bitter hostility; active </a:t>
            </a:r>
            <a:r>
              <a:rPr lang="en-US" sz="7200" dirty="0" smtClean="0"/>
              <a:t>hatred.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Animosity</a:t>
            </a:r>
            <a:r>
              <a:rPr lang="en-US" sz="8800" dirty="0" smtClean="0"/>
              <a:t>: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xmlns="" val="14370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534399" cy="4114800"/>
          </a:xfrm>
        </p:spPr>
        <p:txBody>
          <a:bodyPr/>
          <a:lstStyle/>
          <a:p>
            <a:pPr lvl="0" algn="l"/>
            <a:r>
              <a:rPr lang="en-US" sz="7200" dirty="0"/>
              <a:t>An order or command given by </a:t>
            </a:r>
            <a:r>
              <a:rPr lang="en-US" sz="7200" dirty="0" smtClean="0"/>
              <a:t>authority.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sz="8800" dirty="0"/>
              <a:t>Dictate</a:t>
            </a:r>
            <a:r>
              <a:rPr lang="en-US" sz="8800" dirty="0" smtClean="0"/>
              <a:t>: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xmlns="" val="235465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458199" cy="4343400"/>
          </a:xfrm>
        </p:spPr>
        <p:txBody>
          <a:bodyPr/>
          <a:lstStyle/>
          <a:p>
            <a:pPr algn="l"/>
            <a:r>
              <a:rPr lang="en-US" sz="6600" dirty="0"/>
              <a:t>The right to vote in a political election.</a:t>
            </a:r>
            <a:br>
              <a:rPr lang="en-US" sz="6600" dirty="0"/>
            </a:b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sz="8800" dirty="0"/>
              <a:t>Suffrage</a:t>
            </a:r>
            <a:r>
              <a:rPr lang="en-US" sz="8800" dirty="0" smtClean="0"/>
              <a:t>: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xmlns="" val="121804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133600"/>
            <a:ext cx="8839199" cy="4572000"/>
          </a:xfrm>
        </p:spPr>
        <p:txBody>
          <a:bodyPr/>
          <a:lstStyle/>
          <a:p>
            <a:pPr lvl="0" algn="l"/>
            <a:r>
              <a:rPr lang="en-US" sz="7200" dirty="0"/>
              <a:t>A person chosen to act for or to represent others.</a:t>
            </a:r>
            <a:br>
              <a:rPr lang="en-US" sz="7200" dirty="0"/>
            </a:b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sz="8800" dirty="0"/>
              <a:t>Delegate</a:t>
            </a:r>
            <a:r>
              <a:rPr lang="en-US" sz="8800" dirty="0" smtClean="0"/>
              <a:t>: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xmlns="" val="312111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1200"/>
            <a:ext cx="8534399" cy="4648200"/>
          </a:xfrm>
        </p:spPr>
        <p:txBody>
          <a:bodyPr/>
          <a:lstStyle/>
          <a:p>
            <a:pPr algn="l"/>
            <a:r>
              <a:rPr lang="en-US" sz="7200" dirty="0"/>
              <a:t>A ceremonial induction or installation into </a:t>
            </a:r>
            <a:r>
              <a:rPr lang="en-US" sz="7200" dirty="0" smtClean="0"/>
              <a:t>office.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sz="7200" dirty="0"/>
              <a:t>Inauguration</a:t>
            </a:r>
            <a:r>
              <a:rPr lang="en-US" sz="7200" dirty="0" smtClean="0"/>
              <a:t>:</a:t>
            </a:r>
            <a:endParaRPr lang="en-US" sz="7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454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686799" cy="4191000"/>
          </a:xfrm>
        </p:spPr>
        <p:txBody>
          <a:bodyPr/>
          <a:lstStyle/>
          <a:p>
            <a:pPr algn="l"/>
            <a:r>
              <a:rPr lang="en-US" sz="7200" dirty="0"/>
              <a:t>to separate from other </a:t>
            </a:r>
            <a:r>
              <a:rPr lang="en-US" sz="7200" dirty="0" smtClean="0"/>
              <a:t>people.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sz="8800" dirty="0"/>
              <a:t>Isolate</a:t>
            </a:r>
            <a:r>
              <a:rPr lang="en-US" sz="8800" dirty="0" smtClean="0"/>
              <a:t>: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xmlns="" val="78854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362200"/>
            <a:ext cx="8839199" cy="4267200"/>
          </a:xfrm>
        </p:spPr>
        <p:txBody>
          <a:bodyPr/>
          <a:lstStyle/>
          <a:p>
            <a:pPr lvl="0" algn="l"/>
            <a:r>
              <a:rPr lang="en-US" sz="7200" dirty="0"/>
              <a:t>to explore an area especially for mineral </a:t>
            </a:r>
            <a:r>
              <a:rPr lang="en-US" sz="7200" dirty="0" smtClean="0"/>
              <a:t>deposits.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sz="7200" dirty="0"/>
              <a:t>Prospecting</a:t>
            </a:r>
            <a:r>
              <a:rPr lang="en-US" sz="7200" dirty="0" smtClean="0"/>
              <a:t>: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166294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438400"/>
            <a:ext cx="8839199" cy="4267200"/>
          </a:xfrm>
        </p:spPr>
        <p:txBody>
          <a:bodyPr/>
          <a:lstStyle/>
          <a:p>
            <a:pPr algn="l"/>
            <a:r>
              <a:rPr lang="en-US" sz="7200" dirty="0"/>
              <a:t>to seize by or as 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if </a:t>
            </a:r>
            <a:r>
              <a:rPr lang="en-US" sz="7200" dirty="0"/>
              <a:t>by </a:t>
            </a:r>
            <a:r>
              <a:rPr lang="en-US" sz="7200" dirty="0" smtClean="0"/>
              <a:t>authority.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sz="8000" dirty="0"/>
              <a:t>Confiscate</a:t>
            </a:r>
            <a:r>
              <a:rPr lang="en-US" sz="8000" dirty="0" smtClean="0"/>
              <a:t>: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66459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405</TotalTime>
  <Words>100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Something that hinders progress. </vt:lpstr>
      <vt:lpstr>bitter hostility; active hatred.</vt:lpstr>
      <vt:lpstr>An order or command given by authority. </vt:lpstr>
      <vt:lpstr>The right to vote in a political election. </vt:lpstr>
      <vt:lpstr>A person chosen to act for or to represent others. </vt:lpstr>
      <vt:lpstr>A ceremonial induction or installation into office.</vt:lpstr>
      <vt:lpstr>to separate from other people.</vt:lpstr>
      <vt:lpstr>to explore an area especially for mineral deposits. </vt:lpstr>
      <vt:lpstr>to seize by or as  if by authority.</vt:lpstr>
      <vt:lpstr>a tract of land set apart for use by an Indian tribe.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Struggle for Statehood Vocabulary</dc:title>
  <dc:creator>Lis</dc:creator>
  <cp:lastModifiedBy> </cp:lastModifiedBy>
  <cp:revision>30</cp:revision>
  <dcterms:created xsi:type="dcterms:W3CDTF">2012-01-25T04:17:45Z</dcterms:created>
  <dcterms:modified xsi:type="dcterms:W3CDTF">2012-01-25T20:59:46Z</dcterms:modified>
</cp:coreProperties>
</file>