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CA86-EF4A-4DA0-8C45-352600F580D3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0FAC5-1199-4130-A498-F021092092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685800"/>
          </a:xfrm>
        </p:spPr>
        <p:txBody>
          <a:bodyPr/>
          <a:lstStyle/>
          <a:p>
            <a:r>
              <a:rPr lang="en-US" sz="4800" b="0">
                <a:solidFill>
                  <a:srgbClr val="993300"/>
                </a:solidFill>
                <a:latin typeface="Broadside" pitchFamily="2" charset="0"/>
              </a:rPr>
              <a:t>Nauvoo was Well Planned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7848600" cy="5943600"/>
          </a:xfrm>
        </p:spPr>
        <p:txBody>
          <a:bodyPr/>
          <a:lstStyle/>
          <a:p>
            <a:r>
              <a:rPr lang="en-US" sz="2800"/>
              <a:t>Big </a:t>
            </a:r>
            <a:r>
              <a:rPr lang="en-US" sz="2800">
                <a:solidFill>
                  <a:srgbClr val="FFA143"/>
                </a:solidFill>
              </a:rPr>
              <a:t>square blocks</a:t>
            </a:r>
          </a:p>
          <a:p>
            <a:pPr lvl="1">
              <a:spcBef>
                <a:spcPct val="10000"/>
              </a:spcBef>
              <a:spcAft>
                <a:spcPct val="50000"/>
              </a:spcAft>
            </a:pPr>
            <a:r>
              <a:rPr lang="en-US" sz="2000">
                <a:solidFill>
                  <a:srgbClr val="33CC33"/>
                </a:solidFill>
              </a:rPr>
              <a:t>just like Salt Lake City</a:t>
            </a:r>
          </a:p>
          <a:p>
            <a:r>
              <a:rPr lang="en-US" sz="2400">
                <a:solidFill>
                  <a:srgbClr val="FF3300"/>
                </a:solidFill>
              </a:rPr>
              <a:t>Temple</a:t>
            </a:r>
            <a:r>
              <a:rPr lang="en-US" sz="2400"/>
              <a:t> in the center of town</a:t>
            </a:r>
            <a:r>
              <a:rPr lang="en-US" sz="2800"/>
              <a:t> </a:t>
            </a:r>
          </a:p>
          <a:p>
            <a:pPr lvl="1">
              <a:spcBef>
                <a:spcPct val="10000"/>
              </a:spcBef>
              <a:spcAft>
                <a:spcPct val="50000"/>
              </a:spcAft>
            </a:pPr>
            <a:r>
              <a:rPr lang="en-US" sz="2000">
                <a:solidFill>
                  <a:srgbClr val="33CC33"/>
                </a:solidFill>
              </a:rPr>
              <a:t> just like Salt Lake City</a:t>
            </a:r>
          </a:p>
          <a:p>
            <a:r>
              <a:rPr lang="en-US" sz="2800">
                <a:solidFill>
                  <a:srgbClr val="3333FF"/>
                </a:solidFill>
              </a:rPr>
              <a:t>Businesses</a:t>
            </a:r>
            <a:r>
              <a:rPr lang="en-US" sz="2800">
                <a:solidFill>
                  <a:srgbClr val="FF3300"/>
                </a:solidFill>
              </a:rPr>
              <a:t> </a:t>
            </a:r>
            <a:r>
              <a:rPr lang="en-US" sz="2800"/>
              <a:t>and</a:t>
            </a:r>
            <a:r>
              <a:rPr lang="en-US" sz="2800">
                <a:solidFill>
                  <a:srgbClr val="FF3300"/>
                </a:solidFill>
              </a:rPr>
              <a:t> </a:t>
            </a:r>
            <a:r>
              <a:rPr lang="en-US" sz="2800">
                <a:solidFill>
                  <a:srgbClr val="3333FF"/>
                </a:solidFill>
              </a:rPr>
              <a:t>Churches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sz="2800"/>
              <a:t>    in the </a:t>
            </a:r>
            <a:r>
              <a:rPr lang="en-US" sz="2800">
                <a:solidFill>
                  <a:srgbClr val="FFA143"/>
                </a:solidFill>
              </a:rPr>
              <a:t>center of town</a:t>
            </a:r>
            <a:r>
              <a:rPr lang="en-US" sz="2800"/>
              <a:t> 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sz="2000">
                <a:solidFill>
                  <a:srgbClr val="33CC33"/>
                </a:solidFill>
              </a:rPr>
              <a:t> just like Salt Lake City</a:t>
            </a:r>
            <a:endParaRPr lang="en-US" sz="2400"/>
          </a:p>
          <a:p>
            <a:r>
              <a:rPr lang="en-US" sz="2800">
                <a:solidFill>
                  <a:srgbClr val="FFA143"/>
                </a:solidFill>
              </a:rPr>
              <a:t>Homes</a:t>
            </a:r>
            <a:r>
              <a:rPr lang="en-US" sz="2800"/>
              <a:t> built </a:t>
            </a:r>
            <a:r>
              <a:rPr lang="en-US" sz="2800">
                <a:solidFill>
                  <a:srgbClr val="FFA143"/>
                </a:solidFill>
              </a:rPr>
              <a:t>around </a:t>
            </a:r>
            <a:r>
              <a:rPr lang="en-US" sz="2800"/>
              <a:t>the</a:t>
            </a:r>
            <a:r>
              <a:rPr lang="en-US" sz="2800">
                <a:solidFill>
                  <a:srgbClr val="FFA143"/>
                </a:solidFill>
              </a:rPr>
              <a:t> downtown</a:t>
            </a:r>
            <a:r>
              <a:rPr lang="en-US" sz="2800"/>
              <a:t> 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sz="2000">
                <a:solidFill>
                  <a:srgbClr val="33CC33"/>
                </a:solidFill>
              </a:rPr>
              <a:t>just like Salt Lake City</a:t>
            </a:r>
          </a:p>
          <a:p>
            <a:r>
              <a:rPr lang="en-US" sz="2800">
                <a:solidFill>
                  <a:srgbClr val="33CC33"/>
                </a:solidFill>
              </a:rPr>
              <a:t>Farms</a:t>
            </a:r>
            <a:r>
              <a:rPr lang="en-US" sz="2800"/>
              <a:t> on the </a:t>
            </a:r>
            <a:r>
              <a:rPr lang="en-US" sz="2800">
                <a:solidFill>
                  <a:srgbClr val="FFA143"/>
                </a:solidFill>
              </a:rPr>
              <a:t>outskirts of towns</a:t>
            </a:r>
            <a:r>
              <a:rPr lang="en-US" sz="2800"/>
              <a:t> </a:t>
            </a: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sz="2800"/>
              <a:t>    +100’s of acres in Iowa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14ACCA"/>
                </a:solidFill>
              </a:rPr>
              <a:t>just like Salt Lake City</a:t>
            </a:r>
          </a:p>
        </p:txBody>
      </p:sp>
      <p:pic>
        <p:nvPicPr>
          <p:cNvPr id="175108" name="Picture 4" descr="1842 Map of the City of Nauvo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901700"/>
            <a:ext cx="28194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108700" y="1016000"/>
            <a:ext cx="1395413" cy="1866900"/>
            <a:chOff x="3848" y="640"/>
            <a:chExt cx="879" cy="1176"/>
          </a:xfrm>
        </p:grpSpPr>
        <p:sp>
          <p:nvSpPr>
            <p:cNvPr id="175109" name="Oval 5"/>
            <p:cNvSpPr>
              <a:spLocks noChangeArrowheads="1"/>
            </p:cNvSpPr>
            <p:nvPr/>
          </p:nvSpPr>
          <p:spPr bwMode="auto">
            <a:xfrm>
              <a:off x="4439" y="1576"/>
              <a:ext cx="288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848" y="640"/>
              <a:ext cx="702" cy="931"/>
              <a:chOff x="3848" y="640"/>
              <a:chExt cx="702" cy="931"/>
            </a:xfrm>
          </p:grpSpPr>
          <p:sp>
            <p:nvSpPr>
              <p:cNvPr id="175110" name="Line 6"/>
              <p:cNvSpPr>
                <a:spLocks noChangeShapeType="1"/>
              </p:cNvSpPr>
              <p:nvPr/>
            </p:nvSpPr>
            <p:spPr bwMode="auto">
              <a:xfrm flipH="1" flipV="1">
                <a:off x="4423" y="1262"/>
                <a:ext cx="127" cy="309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14" name="Rectangle 10"/>
              <p:cNvSpPr>
                <a:spLocks noChangeArrowheads="1"/>
              </p:cNvSpPr>
              <p:nvPr/>
            </p:nvSpPr>
            <p:spPr bwMode="auto">
              <a:xfrm>
                <a:off x="3848" y="640"/>
                <a:ext cx="576" cy="624"/>
              </a:xfrm>
              <a:prstGeom prst="rect">
                <a:avLst/>
              </a:prstGeom>
              <a:noFill/>
              <a:ln w="38100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FF3300"/>
                  </a:solidFill>
                  <a:effectLst/>
                </a:endParaRPr>
              </a:p>
            </p:txBody>
          </p:sp>
        </p:grpSp>
      </p:grpSp>
      <p:sp>
        <p:nvSpPr>
          <p:cNvPr id="175113" name="Oval 9"/>
          <p:cNvSpPr>
            <a:spLocks noChangeArrowheads="1"/>
          </p:cNvSpPr>
          <p:nvPr/>
        </p:nvSpPr>
        <p:spPr bwMode="auto">
          <a:xfrm rot="-981064">
            <a:off x="5126038" y="1152525"/>
            <a:ext cx="3805237" cy="3084513"/>
          </a:xfrm>
          <a:prstGeom prst="ellips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2" name="Oval 8"/>
          <p:cNvSpPr>
            <a:spLocks noChangeArrowheads="1"/>
          </p:cNvSpPr>
          <p:nvPr/>
        </p:nvSpPr>
        <p:spPr bwMode="auto">
          <a:xfrm rot="-981064">
            <a:off x="6332538" y="1898650"/>
            <a:ext cx="1981200" cy="1830388"/>
          </a:xfrm>
          <a:prstGeom prst="ellips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1" name="Oval 7"/>
          <p:cNvSpPr>
            <a:spLocks noChangeArrowheads="1"/>
          </p:cNvSpPr>
          <p:nvPr/>
        </p:nvSpPr>
        <p:spPr bwMode="auto">
          <a:xfrm>
            <a:off x="6705600" y="2209800"/>
            <a:ext cx="1219200" cy="1206500"/>
          </a:xfrm>
          <a:prstGeom prst="ellips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5118" name="Picture 14" descr="cms5725"/>
          <p:cNvPicPr>
            <a:picLocks noChangeAspect="1" noChangeArrowheads="1"/>
          </p:cNvPicPr>
          <p:nvPr/>
        </p:nvPicPr>
        <p:blipFill>
          <a:blip r:embed="rId3" cstate="print"/>
          <a:srcRect t="2106" r="23506" b="23010"/>
          <a:stretch>
            <a:fillRect/>
          </a:stretch>
        </p:blipFill>
        <p:spPr bwMode="auto">
          <a:xfrm>
            <a:off x="6629400" y="4724400"/>
            <a:ext cx="2286000" cy="190500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5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3" grpId="0" animBg="1"/>
      <p:bldP spid="175112" grpId="0" animBg="1"/>
      <p:bldP spid="1751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Nauvoo was Well Planned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2011-12-14T23:18:13Z</dcterms:created>
  <dcterms:modified xsi:type="dcterms:W3CDTF">2011-12-14T23:23:00Z</dcterms:modified>
</cp:coreProperties>
</file>